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" initials="А" lastIdx="1" clrIdx="0">
    <p:extLst>
      <p:ext uri="{19B8F6BF-5375-455C-9EA6-DF929625EA0E}">
        <p15:presenceInfo xmlns:p15="http://schemas.microsoft.com/office/powerpoint/2012/main" xmlns="" userId="Ан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D50F-C208-43B5-91DD-BDD439E2F8A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F6CB-1B37-449B-9B2B-23B1FDA4F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0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6F3A1-3776-44BB-A9A2-534BC7761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9B43DD-0498-4C44-955E-1F99C8894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BEA012-CD30-4B17-8836-F25478F4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0372F8-7EBD-4D98-BA75-21809918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FE1DC3-FA8D-4522-A325-DB5AC4E5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C91C36-D4A7-4BE5-94B4-FF81455F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029C41-D222-43FE-B6A3-153CEF265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38801E-C2ED-4D24-9B5C-008BFF34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9BE6D7-A2D0-481D-9154-3AA70E18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E916DB-A280-4BB9-B8AE-EA17D2A8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7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B91211-6493-4B55-99A3-87C1A1B9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E4F14F-BEAA-484B-A33A-4E38F7308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A967EB-6B63-47F3-AAAF-F2908D98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4BACBD-6012-4A63-994F-EAAD2852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432BD-9F46-4FAF-87C2-CB0D9207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2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D7FE6-3CDC-4F95-B531-1B8774D1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FA707C-B365-4382-B83E-52ADEB71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F5A7E1-7EA6-45AF-A4BD-9E47A585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595A64-64F5-49C2-AFBF-1C103BA2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DBE9E3-CB9F-4134-B2CD-3F54BF6B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2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9E54C-BECE-4A43-AA75-73343EAF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9C2158-86BE-44BD-AC6E-CEAC3A860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49F42-1F72-4E1B-A643-93718FE9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6504AE-DE91-4B39-8656-92EF4D9D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81137A-65DA-4299-8937-CF1935A0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1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96E16-7772-49AF-BE6B-02A23D80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FC526E-6C24-42CD-82A5-5767BACA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5DF35D-AF36-4B32-999B-844E863D1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76525E-0A8A-4825-AF6B-0A1830B9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554723-69F5-4443-8553-29DECF1E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02989B-4287-4C7D-A543-62239BDC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1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CD420-A3B1-4052-8049-2926E0B2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DC138B-2F2D-4B40-81DA-5FEB9B0C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5CE157-83A0-44EF-88F9-7C7D5512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8B6756-4992-4901-AF27-19A437297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4FFC4A-ABB5-4A2F-8117-44537BD28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07DF16E-79F0-402A-9D09-27A5203B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778DC3-B15E-46F9-B652-CF3E49E8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1F8953-5BB8-42C9-8C8E-CB66AF4B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9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76395-8061-4C37-92B2-4BACE2D9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2D438F-5FA8-45A5-8041-9D444C88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523C9E-59CA-49DC-A0AB-070070CB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7389B5-947D-49B9-BD78-1401AA38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2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B529415-3BD7-4DF8-A596-2235800A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BB1F8B-EF51-413C-903A-B67EBB1F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C40CA2-DD4C-4647-A4EB-49202899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AF94D-98C4-4F9E-8E54-E18DEFCD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36E766-FBB3-44E9-9442-F2B5FEC7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FD0933-39D5-4E1F-B0A5-FF9C83D36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1D9ADF-4020-496A-91D0-90E10409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1FD02-D262-4BAC-A8FA-1C5405F8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1FB047-646B-493C-AF40-21B1C914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3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ADCEEC-EEB0-4424-8645-75ADA95F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1B75AA-D28A-483B-92CE-7DE331FFE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9E5AEC-5D47-4A00-90AA-CFA6CC72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C0CD6B-B4EC-484A-ABC7-CBD3C4F7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20C92E-6DCD-42F0-9D6C-1F829B03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36AD97-54A7-4139-804A-DC6BA4AC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5D79E-FB5E-48B4-9DA3-16412217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CCA020-559F-4E0C-B379-4D8B4E8D8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38FEAC-355E-40A4-8C3A-72D8AB2A8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6C31-00A6-432F-A024-D7AEE2B2CE6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F8D1-B375-4756-BD57-F81058329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5981EE-4797-4BA2-BA16-8A4A07CCB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D128-39BE-4468-858E-E0BB10C48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109F8-0E9E-4DFF-AD41-4E2E423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255" y="781539"/>
            <a:ext cx="9144000" cy="16459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и карьерная стратегия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F6C6C8-DF9F-4CE1-9480-E3E6C7854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6899" y="3991429"/>
            <a:ext cx="5106572" cy="2782945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преподаватель дисциплины «Эффективное поведение на рынке труда» Гасова Анастасия Алексеевна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5986F3A-DE0F-4AB2-8E4E-57D77B25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5715"/>
            <a:ext cx="5753686" cy="402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4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B7BFF-B22A-45EB-BFF9-4B088A07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стратегия «Змея»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E0F629-9329-4654-91E6-1F71E12D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0515600" cy="4351338"/>
          </a:xfrm>
        </p:spPr>
        <p:txBody>
          <a:bodyPr/>
          <a:lstStyle/>
          <a:p>
            <a:pPr marL="355600" marR="5080" indent="0">
              <a:lnSpc>
                <a:spcPct val="100000"/>
              </a:lnSpc>
              <a:buNone/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Горизонтальное</a:t>
            </a:r>
            <a:r>
              <a:rPr lang="ru-RU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</a:t>
            </a:r>
            <a:r>
              <a:rPr lang="ru-RU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</a:t>
            </a:r>
            <a:r>
              <a:rPr lang="ru-RU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занятием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непродолжительный период</a:t>
            </a:r>
            <a:r>
              <a:rPr lang="ru-RU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</a:t>
            </a:r>
            <a:r>
              <a:rPr lang="ru-RU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lang="ru-RU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</a:t>
            </a:r>
            <a:r>
              <a:rPr lang="ru-RU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xmlns="" id="{82753CF5-7822-4699-B90E-9EDEC98912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383" y="3629465"/>
            <a:ext cx="4215618" cy="322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58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E54D7A-284A-4E50-9793-9C558251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стратегия «Перепутье»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9583A9-412C-4253-BE30-F687E019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(комплексная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персонала)</a:t>
            </a:r>
            <a:r>
              <a:rPr lang="ru-RU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ru-RU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</a:t>
            </a:r>
            <a:r>
              <a:rPr lang="ru-RU"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b="1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повышении,</a:t>
            </a:r>
            <a:r>
              <a:rPr lang="ru-RU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перемещении</a:t>
            </a:r>
            <a:r>
              <a:rPr lang="ru-RU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повышении работника.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4B25CF-FCD0-425C-A3ED-6ADC7BBF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71" y="2943268"/>
            <a:ext cx="3760890" cy="396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0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36238-4759-4334-A3B7-D63E060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87283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карьерной стратегии: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81165E-FDAC-40E7-AACE-0D5BD3CF8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26"/>
            <a:ext cx="11245948" cy="593656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непрерывности.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из достигнутых целей в карьере не может быть окончательной или служить поводом для остановки.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осмысленности.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карьерное действие должно быть целесообразным, осуществляться сообразно целям индивидуальным и общим.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3.Принцип маневренности.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в построении линии карьерного движения.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соразмерности.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двигаться в группе, не отставая, но и не вырываясь далеко вперед.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заметности.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презентация ваших успехов. Они должны быть замечены и оценены по достоинству.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экономичности.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достижение результатов при наименьших затратах ресурсов.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0955F-E3BA-49CC-BF0E-0258E46E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карьерной стратегии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0E2C74-53AC-45FE-9F75-8AD9199FE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097280"/>
            <a:ext cx="11802794" cy="558487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Ставить перед собой только реальные цели.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Верить в свои возможности.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 терять времени на работу с неперспективным начальником, а сделаться нужным инициативному руководителю.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Готовиться занять более высокооплачиваемое место, которое вскоре станет вакантным.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Познать и оценить других, которые могут способствовать вашей карьере.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Расширять свои знания, приобретать новые навыки.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Составлять план на сутки и на всю неделю, в котором резервировать место для любимых занятий.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Помните, что все в жизни меняется: мы, наши знания, навыки, рынок, организация, окружающая среда и т.д. - надо суметь оценить эти изменения.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Нельзя жить одним прошлым.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Надо увольняться, как только убеждаешься, что это необходимо.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В поисках новой работы необходимо надеяться, прежде всего, на себя.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В организации следует заявить о себе.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735227-0070-4411-9F8B-1B4497B0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FF9B19-11A5-468F-B323-ECF5E8051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Письменно в тетради изобразить свою предполагаемую и желаемую карьерную лестницу.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Прописать желаемый вид карьеры, модель карьерной стратегии.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Подготовиться к проверочной работе по изученной теме.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248D331-8902-4B08-88EA-9719B0072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22359" r="3591" b="5324"/>
          <a:stretch/>
        </p:blipFill>
        <p:spPr bwMode="auto">
          <a:xfrm>
            <a:off x="3094893" y="3615397"/>
            <a:ext cx="5546210" cy="3242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4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ED19C-BD92-4FED-A1B7-6B1BCB18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309489"/>
            <a:ext cx="10945837" cy="586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новым материалом.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карьере, её видах  и типах;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знания о карьерная стратегии и карьерных моделях;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правилами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 принципами построения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карьерной стратегии.</a:t>
            </a:r>
          </a:p>
          <a:p>
            <a:pPr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EB851-34C9-47F8-8055-8F234E97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813"/>
            <a:ext cx="10515600" cy="94253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CCD6FF-C3D5-4C10-B2BD-0BAB9B7E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4"/>
            <a:ext cx="105156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быстрое и успешное продвижение в служебной или иной деятельности, достижение известности славы или материальной выгоды.</a:t>
            </a:r>
          </a:p>
          <a:p>
            <a:pPr marL="0" indent="0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 рост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поступательное продвижение личности, связанное с наращиванием профессиональных навыков и компетенций, ростом статуса, социальной роли и размером оплаты труда (заработной платы).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xmlns="" id="{D0198D95-3B18-4599-B680-CE38BFA966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856" y="4065563"/>
            <a:ext cx="4233906" cy="283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B68B33-7273-4862-8A9E-BAE4317AC092}"/>
              </a:ext>
            </a:extLst>
          </p:cNvPr>
          <p:cNvSpPr txBox="1"/>
          <p:nvPr/>
        </p:nvSpPr>
        <p:spPr>
          <a:xfrm>
            <a:off x="838200" y="4528829"/>
            <a:ext cx="7236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лестница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последовательность занимаемых человеком должностей, ролей и социальных статусов.</a:t>
            </a:r>
          </a:p>
        </p:txBody>
      </p:sp>
    </p:spTree>
    <p:extLst>
      <p:ext uri="{BB962C8B-B14F-4D97-AF65-F5344CB8AC3E}">
        <p14:creationId xmlns:p14="http://schemas.microsoft.com/office/powerpoint/2010/main" val="97787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86E43-46D0-45B9-94F3-6E7D8611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122388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карьеры: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6A6AF0-CEFA-486D-8B15-DA230E42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Внутриорганизационная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сотрудник продвигается по карьерной лестнице в рамках одной организации;</a:t>
            </a:r>
          </a:p>
          <a:p>
            <a:pPr marL="514350" indent="-514350">
              <a:buAutoNum type="arabicPeriod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Межорганизационная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переход в другую организацию для карьерной роста и продвижения по карьерной лестнице;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развитие, обучение и продвижение в рамках выбранной профессии или специальности.</a:t>
            </a:r>
          </a:p>
          <a:p>
            <a:pPr marL="514350" indent="-514350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Неспециализированная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карьерный рост не только в рамках выбранной профессии и специальности, наращивание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softs skills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DCAC5-2622-42CD-A76D-FAFE0F97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4"/>
            <a:ext cx="10515600" cy="105507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карьеры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7D4D8-941A-4EF5-85D8-8FCEB3AA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3" y="11535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Ступенчатая;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Скрытая (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центростремительная)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290BA8-FB30-4F19-B54D-7EB2D6D6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69" y="3334207"/>
            <a:ext cx="6730567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48B763-643E-4908-A878-0F78ECAE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25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стратегия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4E862E-5D12-4BA3-A86A-BDF265C0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стратегия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построить карьеру таким образом, чтобы сам метод продвижения и организации деятельности обеспечивал оптимальное использование движущих механизмов и ослаблял действие фактором сдерживания и сопротивления.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27F029-365C-490A-9A4A-C09D06CA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073" y="3429000"/>
            <a:ext cx="653264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52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806F1-EFF5-4A9C-B3E9-89620239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карьерной стратегии: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B1E914-3650-42DB-A9F1-4797B82A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«Трамплин»;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«Лестница»;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«Змея»;</a:t>
            </a:r>
          </a:p>
          <a:p>
            <a:pPr marL="514350" indent="-514350"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«Перепутье».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F55AE-AEB8-4814-837E-8707B5393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75" y="1652254"/>
            <a:ext cx="6938258" cy="52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B783F-F20B-42FC-BE75-673B1D6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стратегия «Трамплин»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2BFED3-DCBF-4200-B177-9DBD06A7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7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 и продвижение</a:t>
            </a:r>
            <a:r>
              <a:rPr lang="ru-RU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лестнице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происходит,</a:t>
            </a:r>
            <a:r>
              <a:rPr lang="ru-RU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сотрудник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lang="ru-RU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с наибольшей оплатой труда.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5323C9C9-47F5-44A8-8025-2792A93D03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98" y="3052689"/>
            <a:ext cx="4045049" cy="380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14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2F57B-27BB-485C-9AD0-FC091578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 стратегия «Лестница»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774053-7B80-486E-87E2-4B1EE1A3B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0"/>
            <a:ext cx="10515600" cy="4351338"/>
          </a:xfrm>
        </p:spPr>
        <p:txBody>
          <a:bodyPr/>
          <a:lstStyle/>
          <a:p>
            <a:pPr marL="12700" marR="22225" indent="0">
              <a:lnSpc>
                <a:spcPct val="100000"/>
              </a:lnSpc>
              <a:spcBef>
                <a:spcPts val="95"/>
              </a:spcBef>
              <a:buClr>
                <a:srgbClr val="C3250C"/>
              </a:buClr>
              <a:buSzPct val="128571"/>
              <a:buNone/>
              <a:tabLst>
                <a:tab pos="5842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</a:t>
            </a:r>
            <a:r>
              <a:rPr lang="ru-RU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  <a:r>
              <a:rPr lang="ru-RU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</a:t>
            </a:r>
            <a:r>
              <a:rPr lang="ru-RU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ru-RU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определенную</a:t>
            </a:r>
            <a:r>
              <a:rPr lang="ru-RU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  <a:r>
              <a:rPr lang="ru-RU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lang="ru-RU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</a:t>
            </a:r>
            <a:r>
              <a:rPr lang="ru-RU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FEB32F1A-AF1A-4337-B370-B57780A8AA4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0486" y="2897945"/>
            <a:ext cx="5350529" cy="392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88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421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Карьера и карьерная стратегия</vt:lpstr>
      <vt:lpstr>Презентация PowerPoint</vt:lpstr>
      <vt:lpstr>Карьера</vt:lpstr>
      <vt:lpstr>Виды карьеры:</vt:lpstr>
      <vt:lpstr>Типы карьеры</vt:lpstr>
      <vt:lpstr>Карьерная стратегия</vt:lpstr>
      <vt:lpstr>Модели карьерной стратегии:</vt:lpstr>
      <vt:lpstr>Карьерная стратегия «Трамплин»</vt:lpstr>
      <vt:lpstr>Карьерная стратегия «Лестница»</vt:lpstr>
      <vt:lpstr>Карьерная стратегия «Змея»</vt:lpstr>
      <vt:lpstr>Карьерная стратегия «Перепутье»</vt:lpstr>
      <vt:lpstr>Принципы карьерной стратегии:</vt:lpstr>
      <vt:lpstr>Правила карьерной стратегии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Карьера и карьерная стратегия</dc:title>
  <dc:creator>Анна</dc:creator>
  <cp:lastModifiedBy>Администратор</cp:lastModifiedBy>
  <cp:revision>4</cp:revision>
  <dcterms:created xsi:type="dcterms:W3CDTF">2023-11-06T20:40:31Z</dcterms:created>
  <dcterms:modified xsi:type="dcterms:W3CDTF">2023-11-20T09:04:20Z</dcterms:modified>
</cp:coreProperties>
</file>